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3" d="100"/>
          <a:sy n="23" d="100"/>
        </p:scale>
        <p:origin x="60" y="12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B103F7-E4A6-4025-89F5-0DC2EC1F6C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A332375-5E35-4BC2-96BA-8BF3737EEE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0CBDAA-98E7-4999-949C-7F52A03CB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46153-7EB0-4209-870A-970E76ABD716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972FBB-0CD8-4881-A604-5BD3D851C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0CC0D4-FB6C-49C4-B2A8-325EB6CDF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8CF6B-D5F3-4741-9888-CFAB3EB16D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3064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6ED3FE-8F03-4BAF-B6CA-D394303D3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590E66E-9961-462D-944C-A704DF2574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404173-BA43-41C8-8466-AF788F956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46153-7EB0-4209-870A-970E76ABD716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92F525B-C4B4-4AF5-9376-39EBEEBD9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72311C-B7C2-46D0-BF24-EE031387D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8CF6B-D5F3-4741-9888-CFAB3EB16D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33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0C6F8AC-FC35-4A84-A1B1-68191220C9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8547A85-A85F-42FC-9AA3-153EFEA5F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EEA8EC-C7F6-46D0-B4C7-9F2732EF0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46153-7EB0-4209-870A-970E76ABD716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8950F8D-43F7-4081-B330-49A4EA1BE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5D2E9C-6B96-4170-A88A-93452AD58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8CF6B-D5F3-4741-9888-CFAB3EB16D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051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7754F8-26BC-430B-AC53-F053276B2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370583-3301-4BF5-8FDE-E036BD0B9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9AF02A-3F96-4F0B-AD2E-CD9FC131D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46153-7EB0-4209-870A-970E76ABD716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F9803B-BB71-4ED9-8B30-BC9C5FEDA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2D8C7F-B3A8-4124-A540-E59647D49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8CF6B-D5F3-4741-9888-CFAB3EB16D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6112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B6C247-EBC3-4B28-A609-0A9B86E25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A82645F-4B51-4810-BDDA-F3D48BB49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6A8C69-5D5E-4525-BA95-05CD71751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46153-7EB0-4209-870A-970E76ABD716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AF2120-ACED-40C2-AEF5-BAC7B64D0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6E9BE0-6B9E-43F5-A8B9-16B5A19AC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8CF6B-D5F3-4741-9888-CFAB3EB16D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4004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80BF27-9F94-4B43-8B03-C10EDF7F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AF4016-B211-405C-8C4B-FDFC173B5F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1487649-3CA2-41FC-8FFC-FA511A569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CA257F0-F611-48F9-81CC-A6197C62B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46153-7EB0-4209-870A-970E76ABD716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EA35D97-8112-482F-BDB7-3CDCE7385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CAE52C7-D17F-4257-8D2C-6C5F6BEDA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8CF6B-D5F3-4741-9888-CFAB3EB16D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0267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A6FFCE-FC73-477B-A5C1-EBA10763B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A7383D1-FC3E-470B-ACD8-313F08DDF0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2D0B513-1DD0-46F4-8532-77B15B99CE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4CFCBE-F9E5-4A60-B70A-8ED45C2969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9E5C4E8-8C3B-4C0E-8BCE-D36E10F0D0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E2B3C18-CB43-4F9B-9449-A7F371954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46153-7EB0-4209-870A-970E76ABD716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EA1342E-468A-4EB2-9E57-173581D5B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35FB65B-29C4-4C7F-A0C2-2ADF8EEF3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8CF6B-D5F3-4741-9888-CFAB3EB16D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930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C5942C-BC5F-45B8-A106-4BED3E98F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F23D55A-A2B4-478B-9D0F-EC919198D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46153-7EB0-4209-870A-970E76ABD716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75D7874-4E8B-4EB3-9BCD-B1E7F0AA9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83F9C55-F4C3-4A5C-8497-F3D697F95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8CF6B-D5F3-4741-9888-CFAB3EB16D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0561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F70193B-2A91-4274-ACF7-1D29E8797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46153-7EB0-4209-870A-970E76ABD716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E479BE8-D1EB-4988-9399-F5934FE8A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0334F35-D41E-458D-A04E-D82E2FBCC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8CF6B-D5F3-4741-9888-CFAB3EB16D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708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F5C438-92AE-450C-AA99-5ED7F525C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86BF252-8488-4F73-99B9-A710942AB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F95D9C3-576B-4651-8245-A844746F9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961C84-CF17-4EA4-90C0-EB5E2CCB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46153-7EB0-4209-870A-970E76ABD716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ABF683-3C4D-4441-8336-C0092BD3C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7BC37BB-AA62-446E-86E9-2CFBFDEEF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8CF6B-D5F3-4741-9888-CFAB3EB16D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7326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146022-4467-4A96-89D6-3F8698A3C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40C9366-87B4-4364-91C7-A85259D36F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C7B44D8-0B7B-4310-9541-1F0A6B77D6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6193AE7-F3CE-4D42-A1CF-10A31EDFA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46153-7EB0-4209-870A-970E76ABD716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A3CE29F-DAE7-4068-9446-D4FD68B2C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3BBECF9-E0BA-4AAB-B559-443E465D0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8CF6B-D5F3-4741-9888-CFAB3EB16D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0266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F90ADEB-47BB-44A8-95B3-937394D7C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5CC036-DB35-4ED8-95AC-27D64E932B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6D9950-A792-4DCE-80F7-FF8324626E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46153-7EB0-4209-870A-970E76ABD716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7CD7E9-0E2F-4285-835D-4BAA0E7CEE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5A903C-F830-4A85-8B39-BAC2CF5EDA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8CF6B-D5F3-4741-9888-CFAB3EB16D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13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3647B06A-48F3-4F01-8D83-27703BE20A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3893" y="0"/>
            <a:ext cx="42842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868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 </dc:creator>
  <cp:lastModifiedBy> </cp:lastModifiedBy>
  <cp:revision>1</cp:revision>
  <dcterms:created xsi:type="dcterms:W3CDTF">2022-01-31T22:54:30Z</dcterms:created>
  <dcterms:modified xsi:type="dcterms:W3CDTF">2022-01-31T22:54:30Z</dcterms:modified>
</cp:coreProperties>
</file>